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3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2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2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4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0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3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3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3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D42B-C761-40A4-9D3D-ACF76954C078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4C70E-6CA6-4E53-9F7D-04F9A7C9D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8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Lists versus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List</a:t>
            </a:r>
            <a:r>
              <a:rPr lang="en-US" altLang="en-US" dirty="0" smtClean="0"/>
              <a:t>s </a:t>
            </a:r>
            <a:r>
              <a:rPr lang="en-US" altLang="en-US" dirty="0" smtClean="0"/>
              <a:t>versus Files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Lists are temporary, </a:t>
            </a:r>
            <a:r>
              <a:rPr lang="en-US" altLang="en-US" dirty="0" smtClean="0"/>
              <a:t>stored in </a:t>
            </a:r>
            <a:r>
              <a:rPr lang="en-US" altLang="en-US" dirty="0"/>
              <a:t>RAM - files are permanent on secondary storage</a:t>
            </a:r>
          </a:p>
          <a:p>
            <a:pPr eaLnBrk="1" hangingPunct="1"/>
            <a:r>
              <a:rPr lang="en-US" altLang="en-US" dirty="0" smtClean="0"/>
              <a:t>Lists have smaller size limits than files – which does your computer have more of, RAM or Hard drive space?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Lists </a:t>
            </a:r>
            <a:r>
              <a:rPr lang="en-US" altLang="en-US" dirty="0" smtClean="0"/>
              <a:t>are </a:t>
            </a:r>
            <a:r>
              <a:rPr lang="en-US" altLang="en-US" dirty="0" smtClean="0"/>
              <a:t>much faster access </a:t>
            </a:r>
            <a:r>
              <a:rPr lang="en-US" altLang="en-US" dirty="0" smtClean="0"/>
              <a:t>than </a:t>
            </a:r>
            <a:r>
              <a:rPr lang="en-US" altLang="en-US" dirty="0" smtClean="0"/>
              <a:t>files – most programs attempt to keep their data in RAM as much as possible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Lists </a:t>
            </a:r>
            <a:r>
              <a:rPr lang="en-US" altLang="en-US" dirty="0" smtClean="0"/>
              <a:t>can do random or </a:t>
            </a:r>
            <a:r>
              <a:rPr lang="en-US" altLang="en-US" dirty="0" smtClean="0"/>
              <a:t>sequential access, the type of files </a:t>
            </a:r>
            <a:r>
              <a:rPr lang="en-US" altLang="en-US" dirty="0" smtClean="0"/>
              <a:t>we have seen are only sequential</a:t>
            </a:r>
          </a:p>
        </p:txBody>
      </p:sp>
    </p:spTree>
    <p:extLst>
      <p:ext uri="{BB962C8B-B14F-4D97-AF65-F5344CB8AC3E}">
        <p14:creationId xmlns:p14="http://schemas.microsoft.com/office/powerpoint/2010/main" val="22885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Lists in Python</vt:lpstr>
      <vt:lpstr>Lists versus Files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</dc:title>
  <dc:creator>Debby</dc:creator>
  <cp:lastModifiedBy>Debby</cp:lastModifiedBy>
  <cp:revision>4</cp:revision>
  <dcterms:created xsi:type="dcterms:W3CDTF">2014-07-15T04:14:06Z</dcterms:created>
  <dcterms:modified xsi:type="dcterms:W3CDTF">2014-07-16T18:24:16Z</dcterms:modified>
</cp:coreProperties>
</file>